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303" r:id="rId2"/>
    <p:sldId id="256" r:id="rId3"/>
    <p:sldId id="310" r:id="rId4"/>
    <p:sldId id="311" r:id="rId5"/>
    <p:sldId id="328" r:id="rId6"/>
    <p:sldId id="312" r:id="rId7"/>
    <p:sldId id="329" r:id="rId8"/>
    <p:sldId id="313" r:id="rId9"/>
    <p:sldId id="314" r:id="rId10"/>
    <p:sldId id="316" r:id="rId11"/>
    <p:sldId id="330" r:id="rId12"/>
    <p:sldId id="325" r:id="rId13"/>
    <p:sldId id="327" r:id="rId14"/>
    <p:sldId id="326" r:id="rId15"/>
    <p:sldId id="308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47483C-1F7E-4ABC-BA84-BF5E8AD7B8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6BDB66B-02B6-46D4-9436-B990B36307FD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Data Integration ETL</a:t>
          </a:r>
          <a:endParaRPr lang="it-IT" b="1" dirty="0">
            <a:solidFill>
              <a:srgbClr val="FF0000"/>
            </a:solidFill>
          </a:endParaRPr>
        </a:p>
      </dgm:t>
    </dgm:pt>
    <dgm:pt modelId="{43B51ECE-9BC2-4A5C-88F8-0308F835FFFC}" type="parTrans" cxnId="{0C84778A-9CE7-45A2-AC27-43EF4581D05A}">
      <dgm:prSet/>
      <dgm:spPr/>
      <dgm:t>
        <a:bodyPr/>
        <a:lstStyle/>
        <a:p>
          <a:endParaRPr lang="it-IT"/>
        </a:p>
      </dgm:t>
    </dgm:pt>
    <dgm:pt modelId="{C797E10F-69F7-4BA8-85E7-B34F0D191703}" type="sibTrans" cxnId="{0C84778A-9CE7-45A2-AC27-43EF4581D05A}">
      <dgm:prSet/>
      <dgm:spPr/>
      <dgm:t>
        <a:bodyPr/>
        <a:lstStyle/>
        <a:p>
          <a:endParaRPr lang="it-IT"/>
        </a:p>
      </dgm:t>
    </dgm:pt>
    <dgm:pt modelId="{0A8068A5-EF25-4292-83C9-84FF55E26E9D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Metadata Repository</a:t>
          </a:r>
          <a:endParaRPr lang="it-IT" b="1" dirty="0">
            <a:solidFill>
              <a:srgbClr val="FF0000"/>
            </a:solidFill>
          </a:endParaRPr>
        </a:p>
      </dgm:t>
    </dgm:pt>
    <dgm:pt modelId="{59B369EF-03A9-4363-AED5-831940004FCA}" type="parTrans" cxnId="{B3C83859-3171-43FA-85BF-504E0CC54928}">
      <dgm:prSet/>
      <dgm:spPr/>
      <dgm:t>
        <a:bodyPr/>
        <a:lstStyle/>
        <a:p>
          <a:endParaRPr lang="it-IT"/>
        </a:p>
      </dgm:t>
    </dgm:pt>
    <dgm:pt modelId="{936C87A8-A818-438A-95FA-DBB835701CC9}" type="sibTrans" cxnId="{B3C83859-3171-43FA-85BF-504E0CC54928}">
      <dgm:prSet/>
      <dgm:spPr/>
      <dgm:t>
        <a:bodyPr/>
        <a:lstStyle/>
        <a:p>
          <a:endParaRPr lang="it-IT"/>
        </a:p>
      </dgm:t>
    </dgm:pt>
    <dgm:pt modelId="{E3344956-6771-4353-8BCD-47107DF8AA48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Data Analysis</a:t>
          </a:r>
          <a:endParaRPr lang="it-IT" b="1" dirty="0">
            <a:solidFill>
              <a:srgbClr val="FF0000"/>
            </a:solidFill>
          </a:endParaRPr>
        </a:p>
      </dgm:t>
    </dgm:pt>
    <dgm:pt modelId="{AEA5DA08-265E-456A-A6A9-7993958E4E51}" type="parTrans" cxnId="{833590C9-BC80-4A72-A8C7-236DD34DB87E}">
      <dgm:prSet/>
      <dgm:spPr/>
      <dgm:t>
        <a:bodyPr/>
        <a:lstStyle/>
        <a:p>
          <a:endParaRPr lang="it-IT"/>
        </a:p>
      </dgm:t>
    </dgm:pt>
    <dgm:pt modelId="{82CCE6EF-F8FE-4A44-BD7F-1CC23BEECA24}" type="sibTrans" cxnId="{833590C9-BC80-4A72-A8C7-236DD34DB87E}">
      <dgm:prSet/>
      <dgm:spPr/>
      <dgm:t>
        <a:bodyPr/>
        <a:lstStyle/>
        <a:p>
          <a:endParaRPr lang="it-IT"/>
        </a:p>
      </dgm:t>
    </dgm:pt>
    <dgm:pt modelId="{91226F5A-8235-4F13-AB60-9200E4255EC3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Reporting &amp; Visualization</a:t>
          </a:r>
          <a:endParaRPr lang="it-IT" b="1" dirty="0">
            <a:solidFill>
              <a:srgbClr val="FF0000"/>
            </a:solidFill>
          </a:endParaRPr>
        </a:p>
      </dgm:t>
    </dgm:pt>
    <dgm:pt modelId="{0D85B446-C855-4AA6-B98F-64F9C243A0ED}" type="parTrans" cxnId="{A79A7E1C-E616-49DC-9719-58B223CB068B}">
      <dgm:prSet/>
      <dgm:spPr/>
      <dgm:t>
        <a:bodyPr/>
        <a:lstStyle/>
        <a:p>
          <a:endParaRPr lang="it-IT"/>
        </a:p>
      </dgm:t>
    </dgm:pt>
    <dgm:pt modelId="{974667EC-365A-460F-BE4C-B79DB430D1BF}" type="sibTrans" cxnId="{A79A7E1C-E616-49DC-9719-58B223CB068B}">
      <dgm:prSet/>
      <dgm:spPr/>
      <dgm:t>
        <a:bodyPr/>
        <a:lstStyle/>
        <a:p>
          <a:endParaRPr lang="it-IT"/>
        </a:p>
      </dgm:t>
    </dgm:pt>
    <dgm:pt modelId="{1AC928E0-7CED-4F2B-9354-EA8027D81620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Operational Processess</a:t>
          </a:r>
          <a:endParaRPr lang="it-IT" b="1" dirty="0">
            <a:solidFill>
              <a:srgbClr val="FF0000"/>
            </a:solidFill>
          </a:endParaRPr>
        </a:p>
      </dgm:t>
    </dgm:pt>
    <dgm:pt modelId="{DA3A96A2-5773-4E59-9887-AA7D4C0B2F03}" type="parTrans" cxnId="{0F641A72-5960-4413-A378-CE48CDE1C8CE}">
      <dgm:prSet/>
      <dgm:spPr/>
      <dgm:t>
        <a:bodyPr/>
        <a:lstStyle/>
        <a:p>
          <a:endParaRPr lang="it-IT"/>
        </a:p>
      </dgm:t>
    </dgm:pt>
    <dgm:pt modelId="{42835D6A-1D49-465D-9752-2E4C43F2BA32}" type="sibTrans" cxnId="{0F641A72-5960-4413-A378-CE48CDE1C8CE}">
      <dgm:prSet/>
      <dgm:spPr/>
      <dgm:t>
        <a:bodyPr/>
        <a:lstStyle/>
        <a:p>
          <a:endParaRPr lang="it-IT"/>
        </a:p>
      </dgm:t>
    </dgm:pt>
    <dgm:pt modelId="{A03F9B4D-773F-4AC2-8AA0-498360A24BF7}">
      <dgm:prSet phldrT="[Texto]"/>
      <dgm:spPr/>
      <dgm:t>
        <a:bodyPr/>
        <a:lstStyle/>
        <a:p>
          <a:r>
            <a:rPr lang="es-419" b="1" dirty="0" smtClean="0">
              <a:solidFill>
                <a:srgbClr val="FF0000"/>
              </a:solidFill>
            </a:rPr>
            <a:t>Master Data Management</a:t>
          </a:r>
          <a:endParaRPr lang="it-IT" b="1" dirty="0">
            <a:solidFill>
              <a:srgbClr val="FF0000"/>
            </a:solidFill>
          </a:endParaRPr>
        </a:p>
      </dgm:t>
    </dgm:pt>
    <dgm:pt modelId="{048669A0-A3AE-4B48-A402-C55A35D17D57}" type="parTrans" cxnId="{210C9F06-80B0-45E3-8E68-388C41E59D7B}">
      <dgm:prSet/>
      <dgm:spPr/>
      <dgm:t>
        <a:bodyPr/>
        <a:lstStyle/>
        <a:p>
          <a:endParaRPr lang="it-IT"/>
        </a:p>
      </dgm:t>
    </dgm:pt>
    <dgm:pt modelId="{07DDF04F-69E3-46CF-8D7F-1EC5BEF4964D}" type="sibTrans" cxnId="{210C9F06-80B0-45E3-8E68-388C41E59D7B}">
      <dgm:prSet/>
      <dgm:spPr/>
      <dgm:t>
        <a:bodyPr/>
        <a:lstStyle/>
        <a:p>
          <a:endParaRPr lang="it-IT"/>
        </a:p>
      </dgm:t>
    </dgm:pt>
    <dgm:pt modelId="{5CD8CDAA-AA56-4027-A543-3FE0E7BDA2A4}" type="pres">
      <dgm:prSet presAssocID="{9647483C-1F7E-4ABC-BA84-BF5E8AD7B8F2}" presName="cycle" presStyleCnt="0">
        <dgm:presLayoutVars>
          <dgm:dir/>
          <dgm:resizeHandles val="exact"/>
        </dgm:presLayoutVars>
      </dgm:prSet>
      <dgm:spPr/>
    </dgm:pt>
    <dgm:pt modelId="{489BE3EA-062E-4FDC-A74F-2A6265E8113D}" type="pres">
      <dgm:prSet presAssocID="{66BDB66B-02B6-46D4-9436-B990B36307F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A661A12-EE1D-43AA-9DB8-E1EAA59AA1C6}" type="pres">
      <dgm:prSet presAssocID="{C797E10F-69F7-4BA8-85E7-B34F0D191703}" presName="sibTrans" presStyleLbl="sibTrans2D1" presStyleIdx="0" presStyleCnt="6"/>
      <dgm:spPr/>
    </dgm:pt>
    <dgm:pt modelId="{328628AF-BEBA-47EB-A143-A6685AF6268F}" type="pres">
      <dgm:prSet presAssocID="{C797E10F-69F7-4BA8-85E7-B34F0D191703}" presName="connectorText" presStyleLbl="sibTrans2D1" presStyleIdx="0" presStyleCnt="6"/>
      <dgm:spPr/>
    </dgm:pt>
    <dgm:pt modelId="{33C0E7BE-B67D-46A6-B238-0E404A84ED7B}" type="pres">
      <dgm:prSet presAssocID="{0A8068A5-EF25-4292-83C9-84FF55E26E9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E3E6C0-B452-4C02-9899-044846B1FBEB}" type="pres">
      <dgm:prSet presAssocID="{936C87A8-A818-438A-95FA-DBB835701CC9}" presName="sibTrans" presStyleLbl="sibTrans2D1" presStyleIdx="1" presStyleCnt="6"/>
      <dgm:spPr/>
    </dgm:pt>
    <dgm:pt modelId="{EC3E57CA-4101-41C6-980A-B830E8F4BD82}" type="pres">
      <dgm:prSet presAssocID="{936C87A8-A818-438A-95FA-DBB835701CC9}" presName="connectorText" presStyleLbl="sibTrans2D1" presStyleIdx="1" presStyleCnt="6"/>
      <dgm:spPr/>
    </dgm:pt>
    <dgm:pt modelId="{0E6127A7-64CE-495E-BD71-B2FC55A67869}" type="pres">
      <dgm:prSet presAssocID="{E3344956-6771-4353-8BCD-47107DF8AA48}" presName="node" presStyleLbl="node1" presStyleIdx="2" presStyleCnt="6">
        <dgm:presLayoutVars>
          <dgm:bulletEnabled val="1"/>
        </dgm:presLayoutVars>
      </dgm:prSet>
      <dgm:spPr/>
    </dgm:pt>
    <dgm:pt modelId="{16048FB4-1046-416D-9EAD-FF0BCD42F254}" type="pres">
      <dgm:prSet presAssocID="{82CCE6EF-F8FE-4A44-BD7F-1CC23BEECA24}" presName="sibTrans" presStyleLbl="sibTrans2D1" presStyleIdx="2" presStyleCnt="6"/>
      <dgm:spPr/>
    </dgm:pt>
    <dgm:pt modelId="{A6C78E9D-B14D-456F-85C8-2C607A023C55}" type="pres">
      <dgm:prSet presAssocID="{82CCE6EF-F8FE-4A44-BD7F-1CC23BEECA24}" presName="connectorText" presStyleLbl="sibTrans2D1" presStyleIdx="2" presStyleCnt="6"/>
      <dgm:spPr/>
    </dgm:pt>
    <dgm:pt modelId="{4D9E4433-3397-4F3D-8F87-FFD39DF9B605}" type="pres">
      <dgm:prSet presAssocID="{91226F5A-8235-4F13-AB60-9200E4255EC3}" presName="node" presStyleLbl="node1" presStyleIdx="3" presStyleCnt="6">
        <dgm:presLayoutVars>
          <dgm:bulletEnabled val="1"/>
        </dgm:presLayoutVars>
      </dgm:prSet>
      <dgm:spPr/>
    </dgm:pt>
    <dgm:pt modelId="{40E12C9B-25FC-4493-A687-E39A05918B10}" type="pres">
      <dgm:prSet presAssocID="{974667EC-365A-460F-BE4C-B79DB430D1BF}" presName="sibTrans" presStyleLbl="sibTrans2D1" presStyleIdx="3" presStyleCnt="6"/>
      <dgm:spPr/>
    </dgm:pt>
    <dgm:pt modelId="{09F4D040-F9B7-4ECE-8F27-2D1D4B1051AD}" type="pres">
      <dgm:prSet presAssocID="{974667EC-365A-460F-BE4C-B79DB430D1BF}" presName="connectorText" presStyleLbl="sibTrans2D1" presStyleIdx="3" presStyleCnt="6"/>
      <dgm:spPr/>
    </dgm:pt>
    <dgm:pt modelId="{F061113F-559F-4B59-A260-B15A3071390D}" type="pres">
      <dgm:prSet presAssocID="{1AC928E0-7CED-4F2B-9354-EA8027D8162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961035-09BC-4577-9C74-10E5ECC5ECC5}" type="pres">
      <dgm:prSet presAssocID="{42835D6A-1D49-465D-9752-2E4C43F2BA32}" presName="sibTrans" presStyleLbl="sibTrans2D1" presStyleIdx="4" presStyleCnt="6"/>
      <dgm:spPr/>
    </dgm:pt>
    <dgm:pt modelId="{0F462AC5-1F84-4E82-B08D-552CA9343E61}" type="pres">
      <dgm:prSet presAssocID="{42835D6A-1D49-465D-9752-2E4C43F2BA32}" presName="connectorText" presStyleLbl="sibTrans2D1" presStyleIdx="4" presStyleCnt="6"/>
      <dgm:spPr/>
    </dgm:pt>
    <dgm:pt modelId="{8E7E9716-5644-46CC-B1BD-110EBA25FE48}" type="pres">
      <dgm:prSet presAssocID="{A03F9B4D-773F-4AC2-8AA0-498360A24BF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CC4F955-41EB-4C4E-9BCC-6F50820103D2}" type="pres">
      <dgm:prSet presAssocID="{07DDF04F-69E3-46CF-8D7F-1EC5BEF4964D}" presName="sibTrans" presStyleLbl="sibTrans2D1" presStyleIdx="5" presStyleCnt="6"/>
      <dgm:spPr/>
    </dgm:pt>
    <dgm:pt modelId="{EEEEB03F-2DA1-4E8F-8C7F-991BD387AB4A}" type="pres">
      <dgm:prSet presAssocID="{07DDF04F-69E3-46CF-8D7F-1EC5BEF4964D}" presName="connectorText" presStyleLbl="sibTrans2D1" presStyleIdx="5" presStyleCnt="6"/>
      <dgm:spPr/>
    </dgm:pt>
  </dgm:ptLst>
  <dgm:cxnLst>
    <dgm:cxn modelId="{1BA16F45-578B-4B4E-B817-18C369C034A1}" type="presOf" srcId="{1AC928E0-7CED-4F2B-9354-EA8027D81620}" destId="{F061113F-559F-4B59-A260-B15A3071390D}" srcOrd="0" destOrd="0" presId="urn:microsoft.com/office/officeart/2005/8/layout/cycle2"/>
    <dgm:cxn modelId="{92D895F5-8472-46E4-9837-C2F9550D6F14}" type="presOf" srcId="{974667EC-365A-460F-BE4C-B79DB430D1BF}" destId="{40E12C9B-25FC-4493-A687-E39A05918B10}" srcOrd="0" destOrd="0" presId="urn:microsoft.com/office/officeart/2005/8/layout/cycle2"/>
    <dgm:cxn modelId="{ADD34B21-F7EF-4D63-B653-E7033473001F}" type="presOf" srcId="{C797E10F-69F7-4BA8-85E7-B34F0D191703}" destId="{328628AF-BEBA-47EB-A143-A6685AF6268F}" srcOrd="1" destOrd="0" presId="urn:microsoft.com/office/officeart/2005/8/layout/cycle2"/>
    <dgm:cxn modelId="{8D4BB361-883C-46E7-AAA6-9014BCB050B8}" type="presOf" srcId="{A03F9B4D-773F-4AC2-8AA0-498360A24BF7}" destId="{8E7E9716-5644-46CC-B1BD-110EBA25FE48}" srcOrd="0" destOrd="0" presId="urn:microsoft.com/office/officeart/2005/8/layout/cycle2"/>
    <dgm:cxn modelId="{5BC19449-6416-4240-BB70-EE3A02276F26}" type="presOf" srcId="{C797E10F-69F7-4BA8-85E7-B34F0D191703}" destId="{4A661A12-EE1D-43AA-9DB8-E1EAA59AA1C6}" srcOrd="0" destOrd="0" presId="urn:microsoft.com/office/officeart/2005/8/layout/cycle2"/>
    <dgm:cxn modelId="{0ECAE3C5-C79F-43DA-9A9E-EC9AE9BC176B}" type="presOf" srcId="{42835D6A-1D49-465D-9752-2E4C43F2BA32}" destId="{EA961035-09BC-4577-9C74-10E5ECC5ECC5}" srcOrd="0" destOrd="0" presId="urn:microsoft.com/office/officeart/2005/8/layout/cycle2"/>
    <dgm:cxn modelId="{4792A1B9-A024-465A-8BD5-4D44AA4900CA}" type="presOf" srcId="{82CCE6EF-F8FE-4A44-BD7F-1CC23BEECA24}" destId="{16048FB4-1046-416D-9EAD-FF0BCD42F254}" srcOrd="0" destOrd="0" presId="urn:microsoft.com/office/officeart/2005/8/layout/cycle2"/>
    <dgm:cxn modelId="{833590C9-BC80-4A72-A8C7-236DD34DB87E}" srcId="{9647483C-1F7E-4ABC-BA84-BF5E8AD7B8F2}" destId="{E3344956-6771-4353-8BCD-47107DF8AA48}" srcOrd="2" destOrd="0" parTransId="{AEA5DA08-265E-456A-A6A9-7993958E4E51}" sibTransId="{82CCE6EF-F8FE-4A44-BD7F-1CC23BEECA24}"/>
    <dgm:cxn modelId="{0E8DF1D4-B09C-4927-84A5-C3D101A97F13}" type="presOf" srcId="{07DDF04F-69E3-46CF-8D7F-1EC5BEF4964D}" destId="{EEEEB03F-2DA1-4E8F-8C7F-991BD387AB4A}" srcOrd="1" destOrd="0" presId="urn:microsoft.com/office/officeart/2005/8/layout/cycle2"/>
    <dgm:cxn modelId="{FB6864AA-8B0A-4F9D-A8B4-C280E42BB9E6}" type="presOf" srcId="{974667EC-365A-460F-BE4C-B79DB430D1BF}" destId="{09F4D040-F9B7-4ECE-8F27-2D1D4B1051AD}" srcOrd="1" destOrd="0" presId="urn:microsoft.com/office/officeart/2005/8/layout/cycle2"/>
    <dgm:cxn modelId="{0C84778A-9CE7-45A2-AC27-43EF4581D05A}" srcId="{9647483C-1F7E-4ABC-BA84-BF5E8AD7B8F2}" destId="{66BDB66B-02B6-46D4-9436-B990B36307FD}" srcOrd="0" destOrd="0" parTransId="{43B51ECE-9BC2-4A5C-88F8-0308F835FFFC}" sibTransId="{C797E10F-69F7-4BA8-85E7-B34F0D191703}"/>
    <dgm:cxn modelId="{63CA4C44-CBC6-456A-A415-D313E7FCDCC3}" type="presOf" srcId="{91226F5A-8235-4F13-AB60-9200E4255EC3}" destId="{4D9E4433-3397-4F3D-8F87-FFD39DF9B605}" srcOrd="0" destOrd="0" presId="urn:microsoft.com/office/officeart/2005/8/layout/cycle2"/>
    <dgm:cxn modelId="{CC2067DB-7ECD-41EF-AF4F-A22216AA70BB}" type="presOf" srcId="{936C87A8-A818-438A-95FA-DBB835701CC9}" destId="{21E3E6C0-B452-4C02-9899-044846B1FBEB}" srcOrd="0" destOrd="0" presId="urn:microsoft.com/office/officeart/2005/8/layout/cycle2"/>
    <dgm:cxn modelId="{0FC6BDA9-D3D4-46B4-B089-843CFE36251D}" type="presOf" srcId="{0A8068A5-EF25-4292-83C9-84FF55E26E9D}" destId="{33C0E7BE-B67D-46A6-B238-0E404A84ED7B}" srcOrd="0" destOrd="0" presId="urn:microsoft.com/office/officeart/2005/8/layout/cycle2"/>
    <dgm:cxn modelId="{2570250B-9080-4DB1-8FC2-8F713C22FFCB}" type="presOf" srcId="{E3344956-6771-4353-8BCD-47107DF8AA48}" destId="{0E6127A7-64CE-495E-BD71-B2FC55A67869}" srcOrd="0" destOrd="0" presId="urn:microsoft.com/office/officeart/2005/8/layout/cycle2"/>
    <dgm:cxn modelId="{496EE3C6-14DF-4F83-94CD-00D1C50A1B67}" type="presOf" srcId="{66BDB66B-02B6-46D4-9436-B990B36307FD}" destId="{489BE3EA-062E-4FDC-A74F-2A6265E8113D}" srcOrd="0" destOrd="0" presId="urn:microsoft.com/office/officeart/2005/8/layout/cycle2"/>
    <dgm:cxn modelId="{A79A7E1C-E616-49DC-9719-58B223CB068B}" srcId="{9647483C-1F7E-4ABC-BA84-BF5E8AD7B8F2}" destId="{91226F5A-8235-4F13-AB60-9200E4255EC3}" srcOrd="3" destOrd="0" parTransId="{0D85B446-C855-4AA6-B98F-64F9C243A0ED}" sibTransId="{974667EC-365A-460F-BE4C-B79DB430D1BF}"/>
    <dgm:cxn modelId="{E3761DBC-6185-450E-B529-50504FE93CBE}" type="presOf" srcId="{936C87A8-A818-438A-95FA-DBB835701CC9}" destId="{EC3E57CA-4101-41C6-980A-B830E8F4BD82}" srcOrd="1" destOrd="0" presId="urn:microsoft.com/office/officeart/2005/8/layout/cycle2"/>
    <dgm:cxn modelId="{4AF6AC79-06EF-4E4B-B491-215B498610BD}" type="presOf" srcId="{82CCE6EF-F8FE-4A44-BD7F-1CC23BEECA24}" destId="{A6C78E9D-B14D-456F-85C8-2C607A023C55}" srcOrd="1" destOrd="0" presId="urn:microsoft.com/office/officeart/2005/8/layout/cycle2"/>
    <dgm:cxn modelId="{50178B9F-04D2-44CF-B8EA-48EB1A940686}" type="presOf" srcId="{07DDF04F-69E3-46CF-8D7F-1EC5BEF4964D}" destId="{ECC4F955-41EB-4C4E-9BCC-6F50820103D2}" srcOrd="0" destOrd="0" presId="urn:microsoft.com/office/officeart/2005/8/layout/cycle2"/>
    <dgm:cxn modelId="{E9D668F4-90FB-42C0-91A7-9D650A973763}" type="presOf" srcId="{42835D6A-1D49-465D-9752-2E4C43F2BA32}" destId="{0F462AC5-1F84-4E82-B08D-552CA9343E61}" srcOrd="1" destOrd="0" presId="urn:microsoft.com/office/officeart/2005/8/layout/cycle2"/>
    <dgm:cxn modelId="{0F641A72-5960-4413-A378-CE48CDE1C8CE}" srcId="{9647483C-1F7E-4ABC-BA84-BF5E8AD7B8F2}" destId="{1AC928E0-7CED-4F2B-9354-EA8027D81620}" srcOrd="4" destOrd="0" parTransId="{DA3A96A2-5773-4E59-9887-AA7D4C0B2F03}" sibTransId="{42835D6A-1D49-465D-9752-2E4C43F2BA32}"/>
    <dgm:cxn modelId="{210C9F06-80B0-45E3-8E68-388C41E59D7B}" srcId="{9647483C-1F7E-4ABC-BA84-BF5E8AD7B8F2}" destId="{A03F9B4D-773F-4AC2-8AA0-498360A24BF7}" srcOrd="5" destOrd="0" parTransId="{048669A0-A3AE-4B48-A402-C55A35D17D57}" sibTransId="{07DDF04F-69E3-46CF-8D7F-1EC5BEF4964D}"/>
    <dgm:cxn modelId="{B3C83859-3171-43FA-85BF-504E0CC54928}" srcId="{9647483C-1F7E-4ABC-BA84-BF5E8AD7B8F2}" destId="{0A8068A5-EF25-4292-83C9-84FF55E26E9D}" srcOrd="1" destOrd="0" parTransId="{59B369EF-03A9-4363-AED5-831940004FCA}" sibTransId="{936C87A8-A818-438A-95FA-DBB835701CC9}"/>
    <dgm:cxn modelId="{C4364B9A-E633-4801-89B7-AC957F53E651}" type="presOf" srcId="{9647483C-1F7E-4ABC-BA84-BF5E8AD7B8F2}" destId="{5CD8CDAA-AA56-4027-A543-3FE0E7BDA2A4}" srcOrd="0" destOrd="0" presId="urn:microsoft.com/office/officeart/2005/8/layout/cycle2"/>
    <dgm:cxn modelId="{CCF19A72-9079-4C24-9B33-B23CD0C3F56A}" type="presParOf" srcId="{5CD8CDAA-AA56-4027-A543-3FE0E7BDA2A4}" destId="{489BE3EA-062E-4FDC-A74F-2A6265E8113D}" srcOrd="0" destOrd="0" presId="urn:microsoft.com/office/officeart/2005/8/layout/cycle2"/>
    <dgm:cxn modelId="{CFFB85F2-2F49-4D5C-892F-28DD568334E3}" type="presParOf" srcId="{5CD8CDAA-AA56-4027-A543-3FE0E7BDA2A4}" destId="{4A661A12-EE1D-43AA-9DB8-E1EAA59AA1C6}" srcOrd="1" destOrd="0" presId="urn:microsoft.com/office/officeart/2005/8/layout/cycle2"/>
    <dgm:cxn modelId="{2D9E7CF3-975A-450F-A949-BB11388F16E0}" type="presParOf" srcId="{4A661A12-EE1D-43AA-9DB8-E1EAA59AA1C6}" destId="{328628AF-BEBA-47EB-A143-A6685AF6268F}" srcOrd="0" destOrd="0" presId="urn:microsoft.com/office/officeart/2005/8/layout/cycle2"/>
    <dgm:cxn modelId="{8494BDC0-4920-4607-B60B-72109E326DDE}" type="presParOf" srcId="{5CD8CDAA-AA56-4027-A543-3FE0E7BDA2A4}" destId="{33C0E7BE-B67D-46A6-B238-0E404A84ED7B}" srcOrd="2" destOrd="0" presId="urn:microsoft.com/office/officeart/2005/8/layout/cycle2"/>
    <dgm:cxn modelId="{59E88B76-92E3-4D5E-B4CD-2F5A453D128B}" type="presParOf" srcId="{5CD8CDAA-AA56-4027-A543-3FE0E7BDA2A4}" destId="{21E3E6C0-B452-4C02-9899-044846B1FBEB}" srcOrd="3" destOrd="0" presId="urn:microsoft.com/office/officeart/2005/8/layout/cycle2"/>
    <dgm:cxn modelId="{5BC0F70F-20BF-46B0-8BDA-C0CF708A403D}" type="presParOf" srcId="{21E3E6C0-B452-4C02-9899-044846B1FBEB}" destId="{EC3E57CA-4101-41C6-980A-B830E8F4BD82}" srcOrd="0" destOrd="0" presId="urn:microsoft.com/office/officeart/2005/8/layout/cycle2"/>
    <dgm:cxn modelId="{DE7579EE-B32F-4508-9240-DB1EF7A1A97C}" type="presParOf" srcId="{5CD8CDAA-AA56-4027-A543-3FE0E7BDA2A4}" destId="{0E6127A7-64CE-495E-BD71-B2FC55A67869}" srcOrd="4" destOrd="0" presId="urn:microsoft.com/office/officeart/2005/8/layout/cycle2"/>
    <dgm:cxn modelId="{741CFB6A-C9E5-44D0-8597-D00871331FE1}" type="presParOf" srcId="{5CD8CDAA-AA56-4027-A543-3FE0E7BDA2A4}" destId="{16048FB4-1046-416D-9EAD-FF0BCD42F254}" srcOrd="5" destOrd="0" presId="urn:microsoft.com/office/officeart/2005/8/layout/cycle2"/>
    <dgm:cxn modelId="{184E4152-8384-49CA-AA97-A7A0CC302C10}" type="presParOf" srcId="{16048FB4-1046-416D-9EAD-FF0BCD42F254}" destId="{A6C78E9D-B14D-456F-85C8-2C607A023C55}" srcOrd="0" destOrd="0" presId="urn:microsoft.com/office/officeart/2005/8/layout/cycle2"/>
    <dgm:cxn modelId="{17965692-1FC7-4245-AFB2-7A9DF91D16B8}" type="presParOf" srcId="{5CD8CDAA-AA56-4027-A543-3FE0E7BDA2A4}" destId="{4D9E4433-3397-4F3D-8F87-FFD39DF9B605}" srcOrd="6" destOrd="0" presId="urn:microsoft.com/office/officeart/2005/8/layout/cycle2"/>
    <dgm:cxn modelId="{CEACF0DD-4807-4B20-BC4F-91EEE5850FF1}" type="presParOf" srcId="{5CD8CDAA-AA56-4027-A543-3FE0E7BDA2A4}" destId="{40E12C9B-25FC-4493-A687-E39A05918B10}" srcOrd="7" destOrd="0" presId="urn:microsoft.com/office/officeart/2005/8/layout/cycle2"/>
    <dgm:cxn modelId="{C3107DF9-46E7-459F-A3C2-4D365D6F5BF3}" type="presParOf" srcId="{40E12C9B-25FC-4493-A687-E39A05918B10}" destId="{09F4D040-F9B7-4ECE-8F27-2D1D4B1051AD}" srcOrd="0" destOrd="0" presId="urn:microsoft.com/office/officeart/2005/8/layout/cycle2"/>
    <dgm:cxn modelId="{F9A83920-1253-49FF-BD2C-3EE85C373FDB}" type="presParOf" srcId="{5CD8CDAA-AA56-4027-A543-3FE0E7BDA2A4}" destId="{F061113F-559F-4B59-A260-B15A3071390D}" srcOrd="8" destOrd="0" presId="urn:microsoft.com/office/officeart/2005/8/layout/cycle2"/>
    <dgm:cxn modelId="{B097D858-2414-4D00-A0BA-490744C59D4A}" type="presParOf" srcId="{5CD8CDAA-AA56-4027-A543-3FE0E7BDA2A4}" destId="{EA961035-09BC-4577-9C74-10E5ECC5ECC5}" srcOrd="9" destOrd="0" presId="urn:microsoft.com/office/officeart/2005/8/layout/cycle2"/>
    <dgm:cxn modelId="{5FB7E83B-F6D2-4A0F-8D7D-06B80F646208}" type="presParOf" srcId="{EA961035-09BC-4577-9C74-10E5ECC5ECC5}" destId="{0F462AC5-1F84-4E82-B08D-552CA9343E61}" srcOrd="0" destOrd="0" presId="urn:microsoft.com/office/officeart/2005/8/layout/cycle2"/>
    <dgm:cxn modelId="{D1DD691C-7D1F-45B0-B7FD-0164F5317E82}" type="presParOf" srcId="{5CD8CDAA-AA56-4027-A543-3FE0E7BDA2A4}" destId="{8E7E9716-5644-46CC-B1BD-110EBA25FE48}" srcOrd="10" destOrd="0" presId="urn:microsoft.com/office/officeart/2005/8/layout/cycle2"/>
    <dgm:cxn modelId="{E36CCBA0-3334-40A2-84D1-A4A3D86A8711}" type="presParOf" srcId="{5CD8CDAA-AA56-4027-A543-3FE0E7BDA2A4}" destId="{ECC4F955-41EB-4C4E-9BCC-6F50820103D2}" srcOrd="11" destOrd="0" presId="urn:microsoft.com/office/officeart/2005/8/layout/cycle2"/>
    <dgm:cxn modelId="{48BB7D1D-D964-4F10-AA1B-22B0DF3303A7}" type="presParOf" srcId="{ECC4F955-41EB-4C4E-9BCC-6F50820103D2}" destId="{EEEEB03F-2DA1-4E8F-8C7F-991BD387AB4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9BE3EA-062E-4FDC-A74F-2A6265E8113D}">
      <dsp:nvSpPr>
        <dsp:cNvPr id="0" name=""/>
        <dsp:cNvSpPr/>
      </dsp:nvSpPr>
      <dsp:spPr>
        <a:xfrm>
          <a:off x="2962243" y="1877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Data Integration ETL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3149155" y="188789"/>
        <a:ext cx="902489" cy="902489"/>
      </dsp:txXfrm>
    </dsp:sp>
    <dsp:sp modelId="{4A661A12-EE1D-43AA-9DB8-E1EAA59AA1C6}">
      <dsp:nvSpPr>
        <dsp:cNvPr id="0" name=""/>
        <dsp:cNvSpPr/>
      </dsp:nvSpPr>
      <dsp:spPr>
        <a:xfrm rot="1800000">
          <a:off x="4252264" y="898919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4259080" y="959633"/>
        <a:ext cx="237416" cy="258453"/>
      </dsp:txXfrm>
    </dsp:sp>
    <dsp:sp modelId="{33C0E7BE-B67D-46A6-B238-0E404A84ED7B}">
      <dsp:nvSpPr>
        <dsp:cNvPr id="0" name=""/>
        <dsp:cNvSpPr/>
      </dsp:nvSpPr>
      <dsp:spPr>
        <a:xfrm>
          <a:off x="4621763" y="960002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Metadata Repository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4808675" y="1146914"/>
        <a:ext cx="902489" cy="902489"/>
      </dsp:txXfrm>
    </dsp:sp>
    <dsp:sp modelId="{21E3E6C0-B452-4C02-9899-044846B1FBEB}">
      <dsp:nvSpPr>
        <dsp:cNvPr id="0" name=""/>
        <dsp:cNvSpPr/>
      </dsp:nvSpPr>
      <dsp:spPr>
        <a:xfrm rot="5400000">
          <a:off x="5090337" y="2331307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5141212" y="2366584"/>
        <a:ext cx="237416" cy="258453"/>
      </dsp:txXfrm>
    </dsp:sp>
    <dsp:sp modelId="{0E6127A7-64CE-495E-BD71-B2FC55A67869}">
      <dsp:nvSpPr>
        <dsp:cNvPr id="0" name=""/>
        <dsp:cNvSpPr/>
      </dsp:nvSpPr>
      <dsp:spPr>
        <a:xfrm>
          <a:off x="4621763" y="2876251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Data Analysis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4808675" y="3063163"/>
        <a:ext cx="902489" cy="902489"/>
      </dsp:txXfrm>
    </dsp:sp>
    <dsp:sp modelId="{16048FB4-1046-416D-9EAD-FF0BCD42F254}">
      <dsp:nvSpPr>
        <dsp:cNvPr id="0" name=""/>
        <dsp:cNvSpPr/>
      </dsp:nvSpPr>
      <dsp:spPr>
        <a:xfrm rot="9000000">
          <a:off x="4268890" y="3773293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 rot="10800000">
        <a:off x="4363823" y="3834007"/>
        <a:ext cx="237416" cy="258453"/>
      </dsp:txXfrm>
    </dsp:sp>
    <dsp:sp modelId="{4D9E4433-3397-4F3D-8F87-FFD39DF9B605}">
      <dsp:nvSpPr>
        <dsp:cNvPr id="0" name=""/>
        <dsp:cNvSpPr/>
      </dsp:nvSpPr>
      <dsp:spPr>
        <a:xfrm>
          <a:off x="2962243" y="3834376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Reporting &amp; Visualization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3149155" y="4021288"/>
        <a:ext cx="902489" cy="902489"/>
      </dsp:txXfrm>
    </dsp:sp>
    <dsp:sp modelId="{40E12C9B-25FC-4493-A687-E39A05918B10}">
      <dsp:nvSpPr>
        <dsp:cNvPr id="0" name=""/>
        <dsp:cNvSpPr/>
      </dsp:nvSpPr>
      <dsp:spPr>
        <a:xfrm rot="12600000">
          <a:off x="2609369" y="3782892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 rot="10800000">
        <a:off x="2704302" y="3894480"/>
        <a:ext cx="237416" cy="258453"/>
      </dsp:txXfrm>
    </dsp:sp>
    <dsp:sp modelId="{F061113F-559F-4B59-A260-B15A3071390D}">
      <dsp:nvSpPr>
        <dsp:cNvPr id="0" name=""/>
        <dsp:cNvSpPr/>
      </dsp:nvSpPr>
      <dsp:spPr>
        <a:xfrm>
          <a:off x="1302722" y="2876251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Operational Processess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1489634" y="3063163"/>
        <a:ext cx="902489" cy="902489"/>
      </dsp:txXfrm>
    </dsp:sp>
    <dsp:sp modelId="{EA961035-09BC-4577-9C74-10E5ECC5ECC5}">
      <dsp:nvSpPr>
        <dsp:cNvPr id="0" name=""/>
        <dsp:cNvSpPr/>
      </dsp:nvSpPr>
      <dsp:spPr>
        <a:xfrm rot="16200000">
          <a:off x="1771296" y="2350505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1822171" y="2487531"/>
        <a:ext cx="237416" cy="258453"/>
      </dsp:txXfrm>
    </dsp:sp>
    <dsp:sp modelId="{8E7E9716-5644-46CC-B1BD-110EBA25FE48}">
      <dsp:nvSpPr>
        <dsp:cNvPr id="0" name=""/>
        <dsp:cNvSpPr/>
      </dsp:nvSpPr>
      <dsp:spPr>
        <a:xfrm>
          <a:off x="1302722" y="960002"/>
          <a:ext cx="1276313" cy="12763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419" sz="1000" b="1" kern="1200" dirty="0" smtClean="0">
              <a:solidFill>
                <a:srgbClr val="FF0000"/>
              </a:solidFill>
            </a:rPr>
            <a:t>Master Data Management</a:t>
          </a:r>
          <a:endParaRPr lang="it-IT" sz="1000" b="1" kern="1200" dirty="0">
            <a:solidFill>
              <a:srgbClr val="FF0000"/>
            </a:solidFill>
          </a:endParaRPr>
        </a:p>
      </dsp:txBody>
      <dsp:txXfrm>
        <a:off x="1489634" y="1146914"/>
        <a:ext cx="902489" cy="902489"/>
      </dsp:txXfrm>
    </dsp:sp>
    <dsp:sp modelId="{ECC4F955-41EB-4C4E-9BCC-6F50820103D2}">
      <dsp:nvSpPr>
        <dsp:cNvPr id="0" name=""/>
        <dsp:cNvSpPr/>
      </dsp:nvSpPr>
      <dsp:spPr>
        <a:xfrm rot="19800000">
          <a:off x="2592743" y="908518"/>
          <a:ext cx="339165" cy="430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800" kern="1200"/>
        </a:p>
      </dsp:txBody>
      <dsp:txXfrm>
        <a:off x="2599559" y="1020106"/>
        <a:ext cx="237416" cy="258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97E54-05F8-4C8F-961E-4550E1687D86}" type="datetimeFigureOut">
              <a:rPr lang="it-IT" smtClean="0"/>
              <a:t>22/04/2015</a:t>
            </a:fld>
            <a:endParaRPr lang="it-I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05C81-7472-45F8-B846-04BFA732D56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722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E1D89-9B11-49F3-912B-44BFE60AD120}" type="datetimeFigureOut">
              <a:rPr lang="it-IT" smtClean="0"/>
              <a:t>22/04/2015</a:t>
            </a:fld>
            <a:endParaRPr lang="it-IT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2063F-8D41-42DD-B70F-93132A5DCCFB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896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2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2063F-8D41-42DD-B70F-93132A5DCCFB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74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260648"/>
            <a:ext cx="1383648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07904" y="6303912"/>
            <a:ext cx="2133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22/04/2015</a:t>
            </a:fld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6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ctr"/>
            <a:fld id="{132FADFE-3B8F-471C-ABF0-DBC7717ECBBC}" type="slidenum">
              <a:rPr lang="es-ES" smtClean="0"/>
              <a:pPr algn="ctr"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9698"/>
            <a:ext cx="9180512" cy="68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2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M</a:t>
            </a:r>
            <a:r>
              <a:rPr lang="es-419" sz="2800" b="1" dirty="0" smtClean="0">
                <a:solidFill>
                  <a:schemeClr val="bg1"/>
                </a:solidFill>
              </a:rPr>
              <a:t>etadata repository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4680520" cy="2727371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597796" cy="2636378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47760"/>
            <a:ext cx="4221962" cy="298436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07504" y="5445224"/>
            <a:ext cx="4644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1200" b="1" dirty="0">
                <a:solidFill>
                  <a:schemeClr val="bg1"/>
                </a:solidFill>
              </a:rPr>
              <a:t>Un repositorio de metadata contiene informacion tecnica y de definiciones de datos, ademas de informacion sobre los origenes de los datos, como son calculados, informacion bibliografica y sus unidades de medida. Puede incluir informacion sobre la confiabilidad y exactitud de los datos asi como instrucciones de como estos objetos y datos deben ser utillizados.</a:t>
            </a:r>
            <a:endParaRPr lang="it-I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062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H</a:t>
            </a:r>
            <a:r>
              <a:rPr lang="es-419" sz="2800" b="1" dirty="0" smtClean="0">
                <a:solidFill>
                  <a:schemeClr val="bg1"/>
                </a:solidFill>
              </a:rPr>
              <a:t>erramientas de analisis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315893"/>
            <a:ext cx="4362926" cy="2692018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66" y="4005064"/>
            <a:ext cx="4960506" cy="2683042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479745" cy="230710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439" y="4005064"/>
            <a:ext cx="3673292" cy="268304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7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563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H</a:t>
            </a:r>
            <a:r>
              <a:rPr lang="es-419" sz="2800" b="1" dirty="0" smtClean="0">
                <a:solidFill>
                  <a:schemeClr val="bg1"/>
                </a:solidFill>
              </a:rPr>
              <a:t>erramientas de presentacion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003" y="1628800"/>
            <a:ext cx="4352469" cy="2664296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18089"/>
            <a:ext cx="4147775" cy="2750013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5" name="4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986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H</a:t>
            </a:r>
            <a:r>
              <a:rPr lang="es-419" sz="2800" b="1" dirty="0" smtClean="0">
                <a:solidFill>
                  <a:schemeClr val="bg1"/>
                </a:solidFill>
              </a:rPr>
              <a:t>erramientas de presentacion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032448" cy="303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948369"/>
            <a:ext cx="2952750" cy="75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896547"/>
            <a:ext cx="4680521" cy="3051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958886"/>
            <a:ext cx="2160241" cy="879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039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P</a:t>
            </a:r>
            <a:r>
              <a:rPr lang="es-419" sz="2800" b="1" dirty="0" smtClean="0">
                <a:solidFill>
                  <a:schemeClr val="bg1"/>
                </a:solidFill>
              </a:rPr>
              <a:t>rocesos operacionales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400" y="980538"/>
            <a:ext cx="3619888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537" y="3264483"/>
            <a:ext cx="6772275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0" y="1899799"/>
            <a:ext cx="3563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1200" b="1" dirty="0" smtClean="0">
                <a:solidFill>
                  <a:schemeClr val="bg1"/>
                </a:solidFill>
              </a:rPr>
              <a:t>Se </a:t>
            </a:r>
            <a:r>
              <a:rPr lang="es-419" sz="1200" b="1" dirty="0">
                <a:solidFill>
                  <a:schemeClr val="bg1"/>
                </a:solidFill>
              </a:rPr>
              <a:t>encarga de reglamentar  los procesos de creacion, administración y mantenimiento de los datos y aplicaciones, asi </a:t>
            </a:r>
            <a:r>
              <a:rPr lang="es-419" sz="1200" b="1" dirty="0" smtClean="0">
                <a:solidFill>
                  <a:schemeClr val="bg1"/>
                </a:solidFill>
              </a:rPr>
              <a:t>como los de confiabilidad </a:t>
            </a:r>
            <a:r>
              <a:rPr lang="es-419" sz="1200" b="1" dirty="0">
                <a:solidFill>
                  <a:schemeClr val="bg1"/>
                </a:solidFill>
              </a:rPr>
              <a:t>de los datos y la escalabilidad y seguridad de la infraestructura </a:t>
            </a:r>
            <a:r>
              <a:rPr lang="es-419" sz="1200" b="1" dirty="0" smtClean="0">
                <a:solidFill>
                  <a:schemeClr val="bg1"/>
                </a:solidFill>
              </a:rPr>
              <a:t>informatica, </a:t>
            </a:r>
            <a:r>
              <a:rPr lang="es-419" sz="1200" b="1" dirty="0">
                <a:solidFill>
                  <a:schemeClr val="bg1"/>
                </a:solidFill>
              </a:rPr>
              <a:t>privacidad y seguridad, archivamiento y auditoria de datos</a:t>
            </a:r>
            <a:endParaRPr lang="it-IT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310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-31559"/>
            <a:ext cx="9144000" cy="68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34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827584" y="2564904"/>
            <a:ext cx="6629400" cy="1219201"/>
          </a:xfrm>
          <a:prstGeom prst="rect">
            <a:avLst/>
          </a:prstGeom>
        </p:spPr>
        <p:txBody>
          <a:bodyPr/>
          <a:lstStyle/>
          <a:p>
            <a:r>
              <a:rPr lang="es-419" b="1" dirty="0" smtClean="0">
                <a:solidFill>
                  <a:schemeClr val="bg1"/>
                </a:solidFill>
              </a:rPr>
              <a:t>Arquitecturas de business intelligence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96136" y="188640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30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628224" y="638132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 smtClean="0">
                <a:latin typeface="+mj-lt"/>
              </a:rPr>
              <a:t>Marzo 2015</a:t>
            </a:r>
            <a:endParaRPr lang="it-IT" dirty="0">
              <a:latin typeface="+mj-lt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chemeClr val="bg1"/>
                </a:solidFill>
              </a:rPr>
              <a:t>Arquitecturas de business intelligence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7" y="1637559"/>
            <a:ext cx="4910683" cy="32558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3789040"/>
            <a:ext cx="4196165" cy="3064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1357" y="5297973"/>
            <a:ext cx="48967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Business Intelligence hace referencia a los procesos </a:t>
            </a:r>
            <a:r>
              <a:rPr lang="es-419" sz="1400" b="1" dirty="0">
                <a:solidFill>
                  <a:schemeClr val="bg1"/>
                </a:solidFill>
              </a:rPr>
              <a:t>y tecnologias que capturan y centralizan informacion estandarizada, la analizan y la convierten en sistemas de toma de decisiones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8783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628224" y="638132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 smtClean="0">
                <a:latin typeface="+mj-lt"/>
              </a:rPr>
              <a:t>Marzo 2015</a:t>
            </a:r>
            <a:endParaRPr lang="it-IT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31711"/>
            <a:ext cx="7219586" cy="4685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chemeClr val="bg1"/>
                </a:solidFill>
              </a:rPr>
              <a:t>Toma de decisiones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609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628224" y="638132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dirty="0" smtClean="0">
                <a:latin typeface="+mj-lt"/>
              </a:rPr>
              <a:t>Marzo 2015</a:t>
            </a:r>
            <a:endParaRPr lang="it-IT" dirty="0">
              <a:latin typeface="+mj-lt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419" sz="2800" b="1" dirty="0" smtClean="0">
                <a:solidFill>
                  <a:schemeClr val="bg1"/>
                </a:solidFill>
              </a:rPr>
              <a:t>Toma de decisiones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12212" cy="5026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1870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1556792"/>
            <a:ext cx="7187482" cy="4961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C</a:t>
            </a:r>
            <a:r>
              <a:rPr lang="es-419" sz="2800" b="1" dirty="0" smtClean="0">
                <a:solidFill>
                  <a:schemeClr val="bg1"/>
                </a:solidFill>
              </a:rPr>
              <a:t>ompliances &amp; regulations</a:t>
            </a:r>
            <a:endParaRPr lang="it-IT" sz="2800" b="1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115617" y="6285220"/>
            <a:ext cx="718748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sz="1100" b="1" dirty="0">
                <a:solidFill>
                  <a:schemeClr val="bg1"/>
                </a:solidFill>
              </a:rPr>
              <a:t>El cumplimiento de las reglamentaciones legales y procesos de control para la informacion </a:t>
            </a:r>
            <a:r>
              <a:rPr lang="es-419" sz="1100" b="1" dirty="0" smtClean="0">
                <a:solidFill>
                  <a:schemeClr val="bg1"/>
                </a:solidFill>
              </a:rPr>
              <a:t>deben </a:t>
            </a:r>
            <a:r>
              <a:rPr lang="es-419" sz="1100" b="1" dirty="0">
                <a:solidFill>
                  <a:schemeClr val="bg1"/>
                </a:solidFill>
              </a:rPr>
              <a:t>estar incluidas en una plataforma de BI.  Estos eventualmente podrian incluir procesos de auditoria y otros que demuestren que las decisiones estan basadas en datos significativos, precisos y confiables. </a:t>
            </a:r>
            <a:endParaRPr lang="it-IT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5627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C</a:t>
            </a:r>
            <a:r>
              <a:rPr lang="es-419" sz="2800" b="1" dirty="0" smtClean="0">
                <a:solidFill>
                  <a:schemeClr val="bg1"/>
                </a:solidFill>
              </a:rPr>
              <a:t>omponentes de bi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244166821"/>
              </p:ext>
            </p:extLst>
          </p:nvPr>
        </p:nvGraphicFramePr>
        <p:xfrm>
          <a:off x="1331640" y="1196752"/>
          <a:ext cx="72008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40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M</a:t>
            </a:r>
            <a:r>
              <a:rPr lang="es-419" sz="2800" b="1" dirty="0" smtClean="0">
                <a:solidFill>
                  <a:schemeClr val="bg1"/>
                </a:solidFill>
              </a:rPr>
              <a:t>aster data management</a:t>
            </a:r>
            <a:endParaRPr lang="it-IT" sz="2800" b="1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289739" y="1484784"/>
            <a:ext cx="8762069" cy="4824536"/>
            <a:chOff x="361747" y="1340768"/>
            <a:chExt cx="8762069" cy="482453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747" y="1552018"/>
              <a:ext cx="4138245" cy="1731113"/>
            </a:xfrm>
            <a:prstGeom prst="rect">
              <a:avLst/>
            </a:prstGeom>
            <a:ln/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1340768"/>
              <a:ext cx="4425286" cy="257993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3949252"/>
              <a:ext cx="4623824" cy="2216052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340920"/>
              <a:ext cx="4051126" cy="2608360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8" name="7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498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684412" y="332656"/>
            <a:ext cx="6629400" cy="121920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dirty="0" smtClean="0">
                <a:solidFill>
                  <a:schemeClr val="bg1"/>
                </a:solidFill>
              </a:rPr>
              <a:t>E</a:t>
            </a:r>
            <a:r>
              <a:rPr lang="es-419" sz="2800" b="1" dirty="0" smtClean="0">
                <a:solidFill>
                  <a:schemeClr val="bg1"/>
                </a:solidFill>
              </a:rPr>
              <a:t>xtraction, transformation &amp; loading (ETL)</a:t>
            </a:r>
            <a:endParaRPr lang="it-IT" sz="28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644804"/>
            <a:ext cx="3580908" cy="2339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17" y="4058418"/>
            <a:ext cx="4365198" cy="268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796136" y="44624"/>
            <a:ext cx="3060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1400" b="1" dirty="0" smtClean="0">
                <a:solidFill>
                  <a:schemeClr val="bg1"/>
                </a:solidFill>
              </a:rPr>
              <a:t>Suscribase a http://addkw.com/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4856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3599</TotalTime>
  <Words>344</Words>
  <Application>Microsoft Office PowerPoint</Application>
  <PresentationFormat>Presentación en pantalla (4:3)</PresentationFormat>
  <Paragraphs>54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Boticario</vt:lpstr>
      <vt:lpstr>Presentación de PowerPoint</vt:lpstr>
      <vt:lpstr>Arquitecturas de business intelligence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de Negocios</dc:title>
  <dc:creator>Pedro Chavez</dc:creator>
  <cp:lastModifiedBy>Pedro</cp:lastModifiedBy>
  <cp:revision>76</cp:revision>
  <dcterms:created xsi:type="dcterms:W3CDTF">2015-03-20T20:20:12Z</dcterms:created>
  <dcterms:modified xsi:type="dcterms:W3CDTF">2015-04-23T00:57:28Z</dcterms:modified>
</cp:coreProperties>
</file>